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2" d="100"/>
          <a:sy n="92" d="100"/>
        </p:scale>
        <p:origin x="65" y="1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C3AE-C445-D1C8-8B21-9E9D00CF57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5D7138-4E3C-DDE8-F65A-F161B1E079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1DFD97-3C5D-5363-525A-FAECE4EDA6C6}"/>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0A2C0CD9-71D2-0F8F-1996-988B8569D9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491E07-F1BD-8E89-A7CC-15A186AC9BDB}"/>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156634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B4B5-1DD2-E99E-2FF5-24A27FE3E8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22928E-7BBE-F611-7B48-B19EFAC18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FED0F5-1699-BD71-A1A3-3374919F4861}"/>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CDDCD5CE-0C14-ADA1-D0FE-D1C62A38EF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BFE794-C735-CCAC-481C-D3F96FE24EE5}"/>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1235625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6B7A64-E493-897B-2B0D-49E01BFD05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A9C8E6-F0EA-9F4A-AB19-24483EC7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1E1BC7-8B95-7CA5-3DD8-DEF295518639}"/>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CDD94A7A-A62C-D75C-B0F8-1B4A53E32A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0769C8-6703-6C40-37E8-7FBA6A82639F}"/>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160386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2713-DB0A-709F-9D32-E867346E5D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82500C-31CE-7BE5-8F5A-D270F740BB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1A7833-D2CB-601A-603F-76CD5F01D3BA}"/>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BF69B943-CF52-4FF9-B962-4A00ECCC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1D2D43-26B1-B365-1120-697CCA053DCF}"/>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388302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B782-B923-CC80-96B0-6C94798BFF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C9759A-9552-D451-51C6-2A0F9E6BEF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8D55C-D911-27D5-2EB9-95F4D413FBBE}"/>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94A6BE62-BF3B-114F-9ABB-72C721A048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E164E9-570B-C48C-465E-605B80AE74DA}"/>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2763105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1BCB-AB33-1263-355B-6F92B1BD41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84C9EE-9DF9-B5A8-C413-18ED12E5C2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8E9D60-529A-405A-E25F-BF4D4BD512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ACD198-5563-D595-B8CE-F94151CD3665}"/>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6" name="Footer Placeholder 5">
            <a:extLst>
              <a:ext uri="{FF2B5EF4-FFF2-40B4-BE49-F238E27FC236}">
                <a16:creationId xmlns:a16="http://schemas.microsoft.com/office/drawing/2014/main" id="{1745444D-21A0-ECFA-ED97-A50EC3C42A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D4DE7D-F622-3C31-71AC-8B8F2A05DCAF}"/>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2027112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ED16-E81E-DC7D-DB5C-B1FBB1E028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697810-21B4-790F-81E5-BCEC42533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B3EBC4-BB99-6951-6F38-2299CBF7F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0CCD31-C165-D1E2-0DE5-32339AA9EA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D0565-7F72-5713-403F-40AEBB45D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2966E8-A72B-EE55-FDCC-2A82CD5F4AEF}"/>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8" name="Footer Placeholder 7">
            <a:extLst>
              <a:ext uri="{FF2B5EF4-FFF2-40B4-BE49-F238E27FC236}">
                <a16:creationId xmlns:a16="http://schemas.microsoft.com/office/drawing/2014/main" id="{7AA8C121-C2B9-4823-A5D4-5DD068F84A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413F21-164B-D2B0-7044-06C0EB9C2C0E}"/>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374286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D19C-8D57-FA45-2CE5-D2C8CCABE6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211C16-0A25-1336-3AB4-B1A4B15D1A33}"/>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4" name="Footer Placeholder 3">
            <a:extLst>
              <a:ext uri="{FF2B5EF4-FFF2-40B4-BE49-F238E27FC236}">
                <a16:creationId xmlns:a16="http://schemas.microsoft.com/office/drawing/2014/main" id="{B90F05EE-5F50-741B-2932-9E3DD4840C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06BF65-9BF0-53CF-16E8-4DC341DE0E6D}"/>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2178286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9E5C3-DD40-F3BD-A1EA-3CD5459EAB0D}"/>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3" name="Footer Placeholder 2">
            <a:extLst>
              <a:ext uri="{FF2B5EF4-FFF2-40B4-BE49-F238E27FC236}">
                <a16:creationId xmlns:a16="http://schemas.microsoft.com/office/drawing/2014/main" id="{DD389AAE-5929-8B85-18BF-8C62C183EB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5EDFAE-D4CD-E4B1-1A95-017299FBBE5F}"/>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1041616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B8C2-B35A-41C6-8102-5D5FED9F1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09862F-AA51-A29F-B37A-346403433F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026892-2765-4820-9368-EF41BEF1CF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83BBD-B635-2353-8DAF-9B1E17E6EBE9}"/>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6" name="Footer Placeholder 5">
            <a:extLst>
              <a:ext uri="{FF2B5EF4-FFF2-40B4-BE49-F238E27FC236}">
                <a16:creationId xmlns:a16="http://schemas.microsoft.com/office/drawing/2014/main" id="{D7FBE95E-9318-6C1B-79AA-A51507438A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A58F1D-DF1A-051C-EAF9-208C145B2E6C}"/>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4255832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0D61-E9CE-575A-D734-05303CDE7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3FA408-9467-2DD6-7BAC-08FA16B39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18BBE9-B71E-A85C-D175-9B73F8227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5ED198-D822-D433-5E55-32F70FEABF3B}"/>
              </a:ext>
            </a:extLst>
          </p:cNvPr>
          <p:cNvSpPr>
            <a:spLocks noGrp="1"/>
          </p:cNvSpPr>
          <p:nvPr>
            <p:ph type="dt" sz="half" idx="10"/>
          </p:nvPr>
        </p:nvSpPr>
        <p:spPr/>
        <p:txBody>
          <a:bodyPr/>
          <a:lstStyle/>
          <a:p>
            <a:fld id="{FAC33EE0-54F7-4CC2-894E-D12A8964367F}" type="datetimeFigureOut">
              <a:rPr lang="en-IN" smtClean="0"/>
              <a:t>27-03-2024</a:t>
            </a:fld>
            <a:endParaRPr lang="en-IN"/>
          </a:p>
        </p:txBody>
      </p:sp>
      <p:sp>
        <p:nvSpPr>
          <p:cNvPr id="6" name="Footer Placeholder 5">
            <a:extLst>
              <a:ext uri="{FF2B5EF4-FFF2-40B4-BE49-F238E27FC236}">
                <a16:creationId xmlns:a16="http://schemas.microsoft.com/office/drawing/2014/main" id="{145C0F4F-564A-8CC4-4F20-FE71362577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B290F4-21A5-67DF-530D-E7596DA5D010}"/>
              </a:ext>
            </a:extLst>
          </p:cNvPr>
          <p:cNvSpPr>
            <a:spLocks noGrp="1"/>
          </p:cNvSpPr>
          <p:nvPr>
            <p:ph type="sldNum" sz="quarter" idx="12"/>
          </p:nvPr>
        </p:nvSpPr>
        <p:spPr/>
        <p:txBody>
          <a:bodyPr/>
          <a:lstStyle/>
          <a:p>
            <a:fld id="{4CEDCC58-5F23-475B-9B4D-046AEA127638}" type="slidenum">
              <a:rPr lang="en-IN" smtClean="0"/>
              <a:t>‹#›</a:t>
            </a:fld>
            <a:endParaRPr lang="en-IN"/>
          </a:p>
        </p:txBody>
      </p:sp>
    </p:spTree>
    <p:extLst>
      <p:ext uri="{BB962C8B-B14F-4D97-AF65-F5344CB8AC3E}">
        <p14:creationId xmlns:p14="http://schemas.microsoft.com/office/powerpoint/2010/main" val="53301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326EF-CD52-C64C-184C-545D4A35C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8974D5-F282-467B-B61A-8A32383D58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B2FE81-DDDE-42B1-CD8D-9616B7A08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33EE0-54F7-4CC2-894E-D12A8964367F}" type="datetimeFigureOut">
              <a:rPr lang="en-IN" smtClean="0"/>
              <a:t>27-03-2024</a:t>
            </a:fld>
            <a:endParaRPr lang="en-IN"/>
          </a:p>
        </p:txBody>
      </p:sp>
      <p:sp>
        <p:nvSpPr>
          <p:cNvPr id="5" name="Footer Placeholder 4">
            <a:extLst>
              <a:ext uri="{FF2B5EF4-FFF2-40B4-BE49-F238E27FC236}">
                <a16:creationId xmlns:a16="http://schemas.microsoft.com/office/drawing/2014/main" id="{EE09E90C-308B-8ABC-3114-689286AD6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BDFDD9-0189-3229-42A9-CB5975C96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DCC58-5F23-475B-9B4D-046AEA127638}" type="slidenum">
              <a:rPr lang="en-IN" smtClean="0"/>
              <a:t>‹#›</a:t>
            </a:fld>
            <a:endParaRPr lang="en-IN"/>
          </a:p>
        </p:txBody>
      </p:sp>
    </p:spTree>
    <p:extLst>
      <p:ext uri="{BB962C8B-B14F-4D97-AF65-F5344CB8AC3E}">
        <p14:creationId xmlns:p14="http://schemas.microsoft.com/office/powerpoint/2010/main" val="4073130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F108-9668-8655-E742-A4B77DF5117E}"/>
              </a:ext>
            </a:extLst>
          </p:cNvPr>
          <p:cNvSpPr>
            <a:spLocks noGrp="1"/>
          </p:cNvSpPr>
          <p:nvPr>
            <p:ph type="ctrTitle"/>
          </p:nvPr>
        </p:nvSpPr>
        <p:spPr>
          <a:xfrm>
            <a:off x="1363683" y="1852696"/>
            <a:ext cx="9144000" cy="2387600"/>
          </a:xfrm>
        </p:spPr>
        <p:txBody>
          <a:bodyPr>
            <a:normAutofit/>
          </a:bodyPr>
          <a:lstStyle/>
          <a:p>
            <a:r>
              <a:rPr lang="en-IN" sz="6600" b="1" dirty="0"/>
              <a:t>Singular Value Decomposition</a:t>
            </a:r>
          </a:p>
        </p:txBody>
      </p:sp>
    </p:spTree>
    <p:extLst>
      <p:ext uri="{BB962C8B-B14F-4D97-AF65-F5344CB8AC3E}">
        <p14:creationId xmlns:p14="http://schemas.microsoft.com/office/powerpoint/2010/main" val="856881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C0D977-8720-993D-17C2-1B7C462C8381}"/>
              </a:ext>
            </a:extLst>
          </p:cNvPr>
          <p:cNvPicPr>
            <a:picLocks noChangeAspect="1"/>
          </p:cNvPicPr>
          <p:nvPr/>
        </p:nvPicPr>
        <p:blipFill>
          <a:blip r:embed="rId2"/>
          <a:stretch>
            <a:fillRect/>
          </a:stretch>
        </p:blipFill>
        <p:spPr>
          <a:xfrm>
            <a:off x="0" y="670475"/>
            <a:ext cx="12192000" cy="5517050"/>
          </a:xfrm>
          <a:prstGeom prst="rect">
            <a:avLst/>
          </a:prstGeom>
        </p:spPr>
      </p:pic>
    </p:spTree>
    <p:extLst>
      <p:ext uri="{BB962C8B-B14F-4D97-AF65-F5344CB8AC3E}">
        <p14:creationId xmlns:p14="http://schemas.microsoft.com/office/powerpoint/2010/main" val="335377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E94BA-EA64-DDAF-33F0-C33AE69C3789}"/>
              </a:ext>
            </a:extLst>
          </p:cNvPr>
          <p:cNvPicPr>
            <a:picLocks noChangeAspect="1"/>
          </p:cNvPicPr>
          <p:nvPr/>
        </p:nvPicPr>
        <p:blipFill>
          <a:blip r:embed="rId2"/>
          <a:stretch>
            <a:fillRect/>
          </a:stretch>
        </p:blipFill>
        <p:spPr>
          <a:xfrm>
            <a:off x="59376" y="1882173"/>
            <a:ext cx="12192000" cy="1929872"/>
          </a:xfrm>
          <a:prstGeom prst="rect">
            <a:avLst/>
          </a:prstGeom>
        </p:spPr>
      </p:pic>
    </p:spTree>
    <p:extLst>
      <p:ext uri="{BB962C8B-B14F-4D97-AF65-F5344CB8AC3E}">
        <p14:creationId xmlns:p14="http://schemas.microsoft.com/office/powerpoint/2010/main" val="3060125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BC05D-EE7D-8ADA-4AF5-5C18BB41307E}"/>
              </a:ext>
            </a:extLst>
          </p:cNvPr>
          <p:cNvPicPr>
            <a:picLocks noChangeAspect="1"/>
          </p:cNvPicPr>
          <p:nvPr/>
        </p:nvPicPr>
        <p:blipFill>
          <a:blip r:embed="rId2"/>
          <a:stretch>
            <a:fillRect/>
          </a:stretch>
        </p:blipFill>
        <p:spPr>
          <a:xfrm>
            <a:off x="0" y="463471"/>
            <a:ext cx="12192000" cy="5931057"/>
          </a:xfrm>
          <a:prstGeom prst="rect">
            <a:avLst/>
          </a:prstGeom>
        </p:spPr>
      </p:pic>
    </p:spTree>
    <p:extLst>
      <p:ext uri="{BB962C8B-B14F-4D97-AF65-F5344CB8AC3E}">
        <p14:creationId xmlns:p14="http://schemas.microsoft.com/office/powerpoint/2010/main" val="219467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ED896-3235-05C9-9242-D0E59C3F3F59}"/>
              </a:ext>
            </a:extLst>
          </p:cNvPr>
          <p:cNvPicPr>
            <a:picLocks noChangeAspect="1"/>
          </p:cNvPicPr>
          <p:nvPr/>
        </p:nvPicPr>
        <p:blipFill>
          <a:blip r:embed="rId2"/>
          <a:stretch>
            <a:fillRect/>
          </a:stretch>
        </p:blipFill>
        <p:spPr>
          <a:xfrm>
            <a:off x="0" y="518360"/>
            <a:ext cx="12192000" cy="5821280"/>
          </a:xfrm>
          <a:prstGeom prst="rect">
            <a:avLst/>
          </a:prstGeom>
        </p:spPr>
      </p:pic>
    </p:spTree>
    <p:extLst>
      <p:ext uri="{BB962C8B-B14F-4D97-AF65-F5344CB8AC3E}">
        <p14:creationId xmlns:p14="http://schemas.microsoft.com/office/powerpoint/2010/main" val="155623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3627-9322-C71E-FBDB-D847018BD28C}"/>
              </a:ext>
            </a:extLst>
          </p:cNvPr>
          <p:cNvPicPr>
            <a:picLocks noChangeAspect="1"/>
          </p:cNvPicPr>
          <p:nvPr/>
        </p:nvPicPr>
        <p:blipFill>
          <a:blip r:embed="rId2"/>
          <a:stretch>
            <a:fillRect/>
          </a:stretch>
        </p:blipFill>
        <p:spPr>
          <a:xfrm>
            <a:off x="0" y="615053"/>
            <a:ext cx="12192000" cy="5651645"/>
          </a:xfrm>
          <a:prstGeom prst="rect">
            <a:avLst/>
          </a:prstGeom>
        </p:spPr>
      </p:pic>
    </p:spTree>
    <p:extLst>
      <p:ext uri="{BB962C8B-B14F-4D97-AF65-F5344CB8AC3E}">
        <p14:creationId xmlns:p14="http://schemas.microsoft.com/office/powerpoint/2010/main" val="342221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80C10-DE2F-C45C-1A13-58745B743CB8}"/>
              </a:ext>
            </a:extLst>
          </p:cNvPr>
          <p:cNvPicPr>
            <a:picLocks noChangeAspect="1"/>
          </p:cNvPicPr>
          <p:nvPr/>
        </p:nvPicPr>
        <p:blipFill>
          <a:blip r:embed="rId2"/>
          <a:stretch>
            <a:fillRect/>
          </a:stretch>
        </p:blipFill>
        <p:spPr>
          <a:xfrm>
            <a:off x="0" y="598594"/>
            <a:ext cx="12192000" cy="5660812"/>
          </a:xfrm>
          <a:prstGeom prst="rect">
            <a:avLst/>
          </a:prstGeom>
        </p:spPr>
      </p:pic>
    </p:spTree>
    <p:extLst>
      <p:ext uri="{BB962C8B-B14F-4D97-AF65-F5344CB8AC3E}">
        <p14:creationId xmlns:p14="http://schemas.microsoft.com/office/powerpoint/2010/main" val="129076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CA26F3-87FF-595D-A8F0-C49776090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971"/>
            <a:ext cx="11990595" cy="622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9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83BCF0-5222-99B5-44ED-32A4CC22E204}"/>
              </a:ext>
            </a:extLst>
          </p:cNvPr>
          <p:cNvPicPr>
            <a:picLocks noChangeAspect="1"/>
          </p:cNvPicPr>
          <p:nvPr/>
        </p:nvPicPr>
        <p:blipFill>
          <a:blip r:embed="rId2"/>
          <a:stretch>
            <a:fillRect/>
          </a:stretch>
        </p:blipFill>
        <p:spPr>
          <a:xfrm>
            <a:off x="410629" y="0"/>
            <a:ext cx="11370742" cy="6858000"/>
          </a:xfrm>
          <a:prstGeom prst="rect">
            <a:avLst/>
          </a:prstGeom>
        </p:spPr>
      </p:pic>
    </p:spTree>
    <p:extLst>
      <p:ext uri="{BB962C8B-B14F-4D97-AF65-F5344CB8AC3E}">
        <p14:creationId xmlns:p14="http://schemas.microsoft.com/office/powerpoint/2010/main" val="9740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92A1C4-FD27-50C8-6693-919DAE1F6AD1}"/>
              </a:ext>
            </a:extLst>
          </p:cNvPr>
          <p:cNvPicPr>
            <a:picLocks noChangeAspect="1"/>
          </p:cNvPicPr>
          <p:nvPr/>
        </p:nvPicPr>
        <p:blipFill>
          <a:blip r:embed="rId2"/>
          <a:stretch>
            <a:fillRect/>
          </a:stretch>
        </p:blipFill>
        <p:spPr>
          <a:xfrm>
            <a:off x="967706" y="0"/>
            <a:ext cx="10256587" cy="6858000"/>
          </a:xfrm>
          <a:prstGeom prst="rect">
            <a:avLst/>
          </a:prstGeom>
        </p:spPr>
      </p:pic>
    </p:spTree>
    <p:extLst>
      <p:ext uri="{BB962C8B-B14F-4D97-AF65-F5344CB8AC3E}">
        <p14:creationId xmlns:p14="http://schemas.microsoft.com/office/powerpoint/2010/main" val="2840256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7273F-B3BE-D3E9-7B1B-70347CD7AF1E}"/>
              </a:ext>
            </a:extLst>
          </p:cNvPr>
          <p:cNvPicPr>
            <a:picLocks noChangeAspect="1"/>
          </p:cNvPicPr>
          <p:nvPr/>
        </p:nvPicPr>
        <p:blipFill>
          <a:blip r:embed="rId2"/>
          <a:stretch>
            <a:fillRect/>
          </a:stretch>
        </p:blipFill>
        <p:spPr>
          <a:xfrm>
            <a:off x="843776" y="0"/>
            <a:ext cx="10504448" cy="6858000"/>
          </a:xfrm>
          <a:prstGeom prst="rect">
            <a:avLst/>
          </a:prstGeom>
        </p:spPr>
      </p:pic>
    </p:spTree>
    <p:extLst>
      <p:ext uri="{BB962C8B-B14F-4D97-AF65-F5344CB8AC3E}">
        <p14:creationId xmlns:p14="http://schemas.microsoft.com/office/powerpoint/2010/main" val="103674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7E9ADF5-8105-11B9-4355-47AD52C23E00}"/>
              </a:ext>
            </a:extLst>
          </p:cNvPr>
          <p:cNvSpPr txBox="1"/>
          <p:nvPr/>
        </p:nvSpPr>
        <p:spPr>
          <a:xfrm>
            <a:off x="825335" y="1347850"/>
            <a:ext cx="10135590" cy="3170099"/>
          </a:xfrm>
          <a:prstGeom prst="rect">
            <a:avLst/>
          </a:prstGeom>
          <a:noFill/>
        </p:spPr>
        <p:txBody>
          <a:bodyPr wrap="square">
            <a:spAutoFit/>
          </a:bodyPr>
          <a:lstStyle/>
          <a:p>
            <a:r>
              <a:rPr lang="en-GB" sz="4000" dirty="0"/>
              <a:t>SVD stands for Singular Value Decomposition. It's a fundamental concept in linear algebra and plays a crucial role in various fields like signal processing, image compression, machine learning, and data analysis.</a:t>
            </a:r>
            <a:endParaRPr lang="en-IN" sz="4000" dirty="0"/>
          </a:p>
        </p:txBody>
      </p:sp>
    </p:spTree>
    <p:extLst>
      <p:ext uri="{BB962C8B-B14F-4D97-AF65-F5344CB8AC3E}">
        <p14:creationId xmlns:p14="http://schemas.microsoft.com/office/powerpoint/2010/main" val="2817163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42D32-A9FB-3BE4-E537-84306AD591B9}"/>
              </a:ext>
            </a:extLst>
          </p:cNvPr>
          <p:cNvPicPr>
            <a:picLocks noChangeAspect="1"/>
          </p:cNvPicPr>
          <p:nvPr/>
        </p:nvPicPr>
        <p:blipFill>
          <a:blip r:embed="rId2"/>
          <a:stretch>
            <a:fillRect/>
          </a:stretch>
        </p:blipFill>
        <p:spPr>
          <a:xfrm>
            <a:off x="3311293" y="0"/>
            <a:ext cx="5569414" cy="6858000"/>
          </a:xfrm>
          <a:prstGeom prst="rect">
            <a:avLst/>
          </a:prstGeom>
        </p:spPr>
      </p:pic>
    </p:spTree>
    <p:extLst>
      <p:ext uri="{BB962C8B-B14F-4D97-AF65-F5344CB8AC3E}">
        <p14:creationId xmlns:p14="http://schemas.microsoft.com/office/powerpoint/2010/main" val="294196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480EA-0DA6-A555-66B3-2602D15AD362}"/>
              </a:ext>
            </a:extLst>
          </p:cNvPr>
          <p:cNvPicPr>
            <a:picLocks noChangeAspect="1"/>
          </p:cNvPicPr>
          <p:nvPr/>
        </p:nvPicPr>
        <p:blipFill>
          <a:blip r:embed="rId2"/>
          <a:stretch>
            <a:fillRect/>
          </a:stretch>
        </p:blipFill>
        <p:spPr>
          <a:xfrm>
            <a:off x="61070" y="1205345"/>
            <a:ext cx="12069859" cy="3805025"/>
          </a:xfrm>
          <a:prstGeom prst="rect">
            <a:avLst/>
          </a:prstGeom>
        </p:spPr>
      </p:pic>
    </p:spTree>
    <p:extLst>
      <p:ext uri="{BB962C8B-B14F-4D97-AF65-F5344CB8AC3E}">
        <p14:creationId xmlns:p14="http://schemas.microsoft.com/office/powerpoint/2010/main" val="1455738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1E7BF0-9DBE-5001-6E8C-7DF71929C27B}"/>
              </a:ext>
            </a:extLst>
          </p:cNvPr>
          <p:cNvSpPr txBox="1"/>
          <p:nvPr/>
        </p:nvSpPr>
        <p:spPr>
          <a:xfrm>
            <a:off x="1056904" y="1324098"/>
            <a:ext cx="9547762" cy="4031873"/>
          </a:xfrm>
          <a:prstGeom prst="rect">
            <a:avLst/>
          </a:prstGeom>
          <a:noFill/>
        </p:spPr>
        <p:txBody>
          <a:bodyPr wrap="square">
            <a:spAutoFit/>
          </a:bodyPr>
          <a:lstStyle/>
          <a:p>
            <a:r>
              <a:rPr lang="en-GB" sz="3200" dirty="0"/>
              <a:t>SVD has several important applications. For instance, in dimensionality reduction, it's used to find the principal components of a dataset. In image compression, it's used to reduce the size of an image while preserving its essential features. In recommendation systems, it's used for collaborative filtering. And in solving linear systems of equations, it can provide stable and accurate solutions.</a:t>
            </a:r>
            <a:endParaRPr lang="en-IN" sz="3200" dirty="0"/>
          </a:p>
        </p:txBody>
      </p:sp>
    </p:spTree>
    <p:extLst>
      <p:ext uri="{BB962C8B-B14F-4D97-AF65-F5344CB8AC3E}">
        <p14:creationId xmlns:p14="http://schemas.microsoft.com/office/powerpoint/2010/main" val="315075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0D53-7701-F201-BB41-38A5DB048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20"/>
            <a:ext cx="12192000" cy="5918159"/>
          </a:xfrm>
          <a:prstGeom prst="rect">
            <a:avLst/>
          </a:prstGeom>
        </p:spPr>
      </p:pic>
    </p:spTree>
    <p:extLst>
      <p:ext uri="{BB962C8B-B14F-4D97-AF65-F5344CB8AC3E}">
        <p14:creationId xmlns:p14="http://schemas.microsoft.com/office/powerpoint/2010/main" val="406887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D814B-BA7B-E27C-6753-EA23DC0B6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170"/>
            <a:ext cx="12192000" cy="6151660"/>
          </a:xfrm>
          <a:prstGeom prst="rect">
            <a:avLst/>
          </a:prstGeom>
        </p:spPr>
      </p:pic>
    </p:spTree>
    <p:extLst>
      <p:ext uri="{BB962C8B-B14F-4D97-AF65-F5344CB8AC3E}">
        <p14:creationId xmlns:p14="http://schemas.microsoft.com/office/powerpoint/2010/main" val="394756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63EB0-9538-4EE0-3794-D24EF67D1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7255"/>
            <a:ext cx="12192000" cy="4003490"/>
          </a:xfrm>
          <a:prstGeom prst="rect">
            <a:avLst/>
          </a:prstGeom>
        </p:spPr>
      </p:pic>
    </p:spTree>
    <p:extLst>
      <p:ext uri="{BB962C8B-B14F-4D97-AF65-F5344CB8AC3E}">
        <p14:creationId xmlns:p14="http://schemas.microsoft.com/office/powerpoint/2010/main" val="281437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20050-6371-A9E2-A297-38AE183A4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 y="0"/>
            <a:ext cx="11958320" cy="6858000"/>
          </a:xfrm>
          <a:prstGeom prst="rect">
            <a:avLst/>
          </a:prstGeom>
        </p:spPr>
      </p:pic>
    </p:spTree>
    <p:extLst>
      <p:ext uri="{BB962C8B-B14F-4D97-AF65-F5344CB8AC3E}">
        <p14:creationId xmlns:p14="http://schemas.microsoft.com/office/powerpoint/2010/main" val="11235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DA4C6-D1FA-D8CA-804B-CACC80AA95F1}"/>
              </a:ext>
            </a:extLst>
          </p:cNvPr>
          <p:cNvPicPr>
            <a:picLocks noChangeAspect="1"/>
          </p:cNvPicPr>
          <p:nvPr/>
        </p:nvPicPr>
        <p:blipFill>
          <a:blip r:embed="rId2"/>
          <a:stretch>
            <a:fillRect/>
          </a:stretch>
        </p:blipFill>
        <p:spPr>
          <a:xfrm>
            <a:off x="0" y="654867"/>
            <a:ext cx="12192000" cy="5548266"/>
          </a:xfrm>
          <a:prstGeom prst="rect">
            <a:avLst/>
          </a:prstGeom>
        </p:spPr>
      </p:pic>
    </p:spTree>
    <p:extLst>
      <p:ext uri="{BB962C8B-B14F-4D97-AF65-F5344CB8AC3E}">
        <p14:creationId xmlns:p14="http://schemas.microsoft.com/office/powerpoint/2010/main" val="1406451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Words>
  <Application>Microsoft Office PowerPoint</Application>
  <PresentationFormat>Widescreen</PresentationFormat>
  <Paragraphs>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Singular Value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Singular Value Decomposition</dc:title>
  <dc:creator>Abhilash V P</dc:creator>
  <cp:lastModifiedBy>Abhilash V P</cp:lastModifiedBy>
  <cp:revision>1</cp:revision>
  <dcterms:created xsi:type="dcterms:W3CDTF">2024-03-27T05:23:13Z</dcterms:created>
  <dcterms:modified xsi:type="dcterms:W3CDTF">2024-03-27T05:23:15Z</dcterms:modified>
</cp:coreProperties>
</file>